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05" r:id="rId5"/>
    <p:sldId id="331" r:id="rId6"/>
    <p:sldId id="258" r:id="rId7"/>
    <p:sldId id="309" r:id="rId8"/>
    <p:sldId id="259" r:id="rId9"/>
    <p:sldId id="317" r:id="rId10"/>
    <p:sldId id="333" r:id="rId11"/>
    <p:sldId id="332" r:id="rId12"/>
    <p:sldId id="334" r:id="rId13"/>
    <p:sldId id="335" r:id="rId14"/>
    <p:sldId id="268" r:id="rId15"/>
    <p:sldId id="292" r:id="rId16"/>
  </p:sldIdLst>
  <p:sldSz cx="9144000" cy="6858000" type="screen4x3"/>
  <p:notesSz cx="6858000" cy="91440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3" autoAdjust="0"/>
    <p:restoredTop sz="94554" autoAdjust="0"/>
  </p:normalViewPr>
  <p:slideViewPr>
    <p:cSldViewPr showGuides="1">
      <p:cViewPr>
        <p:scale>
          <a:sx n="70" d="100"/>
          <a:sy n="70" d="100"/>
        </p:scale>
        <p:origin x="-72" y="-72"/>
      </p:cViewPr>
      <p:guideLst>
        <p:guide orient="horz" pos="669"/>
        <p:guide orient="horz" pos="3168"/>
        <p:guide orient="horz" pos="2750"/>
        <p:guide pos="11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C66A00-F274-4C79-8399-C8F737C48883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411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8B3614-F80F-4AFD-B1A7-CC265CF19744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7444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3614-F80F-4AFD-B1A7-CC265CF19744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7C33-DAEF-470F-9963-E9F8978855F6}" type="slidenum">
              <a:rPr lang="en-CA"/>
              <a:pPr/>
              <a:t>11</a:t>
            </a:fld>
            <a:endParaRPr lang="en-CA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F752B-A1D2-41C5-9243-E0118F0C6CC8}" type="slidenum">
              <a:rPr lang="en-CA"/>
              <a:pPr/>
              <a:t>12</a:t>
            </a:fld>
            <a:endParaRPr lang="en-CA" dirty="0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3614-F80F-4AFD-B1A7-CC265CF19744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63B7E-581E-44FE-B275-34FAC76E8BB0}" type="slidenum">
              <a:rPr lang="en-CA"/>
              <a:pPr/>
              <a:t>3</a:t>
            </a:fld>
            <a:endParaRPr lang="en-CA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3614-F80F-4AFD-B1A7-CC265CF19744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A0C6A-0043-436E-AE10-14A481C0E3C9}" type="slidenum">
              <a:rPr lang="en-CA"/>
              <a:pPr/>
              <a:t>5</a:t>
            </a:fld>
            <a:endParaRPr lang="en-CA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3614-F80F-4AFD-B1A7-CC265CF19744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A0C6A-0043-436E-AE10-14A481C0E3C9}" type="slidenum">
              <a:rPr lang="en-CA"/>
              <a:pPr/>
              <a:t>7</a:t>
            </a:fld>
            <a:endParaRPr lang="en-CA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A0C6A-0043-436E-AE10-14A481C0E3C9}" type="slidenum">
              <a:rPr lang="en-CA"/>
              <a:pPr/>
              <a:t>9</a:t>
            </a:fld>
            <a:endParaRPr lang="en-CA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3614-F80F-4AFD-B1A7-CC265CF19744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114672" y="459581"/>
            <a:ext cx="5572128" cy="765174"/>
          </a:xfrm>
        </p:spPr>
        <p:txBody>
          <a:bodyPr tIns="0" bIns="0"/>
          <a:lstStyle>
            <a:lvl1pPr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Be ready </a:t>
            </a:r>
            <a:endParaRPr lang="en-CA" noProof="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114672" y="1225550"/>
            <a:ext cx="5572127" cy="800100"/>
          </a:xfrm>
        </p:spPr>
        <p:txBody>
          <a:bodyPr lIns="100584" tIns="18288"/>
          <a:lstStyle>
            <a:lvl1pPr marL="0" indent="0">
              <a:spcBef>
                <a:spcPts val="600"/>
              </a:spcBef>
              <a:buFont typeface="Wingdings" pitchFamily="2" charset="2"/>
              <a:buNone/>
              <a:defRPr sz="1600" b="0" baseline="0"/>
            </a:lvl1pPr>
          </a:lstStyle>
          <a:p>
            <a:r>
              <a:rPr lang="en-US" noProof="0" dirty="0" smtClean="0"/>
              <a:t>Tornado Safety Tips</a:t>
            </a:r>
            <a:endParaRPr lang="en-CA" noProof="0" dirty="0"/>
          </a:p>
        </p:txBody>
      </p:sp>
      <p:sp>
        <p:nvSpPr>
          <p:cNvPr id="1029" name="Freeform 5"/>
          <p:cNvSpPr>
            <a:spLocks noEditPoints="1"/>
          </p:cNvSpPr>
          <p:nvPr userDrawn="1"/>
        </p:nvSpPr>
        <p:spPr bwMode="auto">
          <a:xfrm>
            <a:off x="2895600" y="4343400"/>
            <a:ext cx="3581400" cy="1828800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MONTH DAY,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TITLE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A9668-5EC8-4086-B2C7-2C41C19D7C74}" type="slidenum">
              <a:rPr lang="en-CA"/>
              <a:pPr/>
              <a:t>‹#›</a:t>
            </a:fld>
            <a:endParaRPr lang="en-CA" dirty="0"/>
          </a:p>
        </p:txBody>
      </p:sp>
      <p:sp>
        <p:nvSpPr>
          <p:cNvPr id="24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</p:spPr>
        <p:txBody>
          <a:bodyPr anchor="b" anchorCtr="1"/>
          <a:lstStyle>
            <a:lvl1pPr marL="0" indent="0" algn="ctr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9888" y="5600700"/>
            <a:ext cx="6416912" cy="890392"/>
          </a:xfrm>
        </p:spPr>
        <p:txBody>
          <a:bodyPr lIns="0" tIns="0" rIns="0" anchor="b" anchorCtr="0"/>
          <a:lstStyle>
            <a:lvl1pPr marL="0" indent="0">
              <a:lnSpc>
                <a:spcPct val="88000"/>
              </a:lnSpc>
              <a:buNone/>
              <a:defRPr sz="1600" b="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noProof="0" dirty="0" smtClean="0"/>
              <a:t>MONTH DAY, YEAR</a:t>
            </a:r>
            <a:endParaRPr lang="en-CA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6D2F-3A27-4A34-9A81-424B56D98F20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noProof="0" dirty="0" smtClean="0"/>
              <a:t>TITLE OF THE PRESENTATION</a:t>
            </a:r>
            <a:endParaRPr lang="en-CA" noProof="0" dirty="0"/>
          </a:p>
        </p:txBody>
      </p:sp>
      <p:sp>
        <p:nvSpPr>
          <p:cNvPr id="29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%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9888" y="5600700"/>
            <a:ext cx="6416912" cy="890392"/>
          </a:xfrm>
        </p:spPr>
        <p:txBody>
          <a:bodyPr lIns="0" tIns="0" rIns="0" anchor="b" anchorCtr="0"/>
          <a:lstStyle>
            <a:lvl1pPr marL="0" indent="0">
              <a:lnSpc>
                <a:spcPct val="88000"/>
              </a:lnSpc>
              <a:buNone/>
              <a:defRPr sz="1600" b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MONTH DAY, YEAR</a:t>
            </a:r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4D86D2F-3A27-4A34-9A81-424B56D98F2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TITLE OF THE PRESENTATION</a:t>
            </a:r>
            <a:endParaRPr lang="en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0"/>
            <a:ext cx="5143500" cy="685800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623" y="885828"/>
            <a:ext cx="2985578" cy="4714872"/>
          </a:xfrm>
        </p:spPr>
        <p:txBody>
          <a:bodyPr lIns="0" tIns="0" rIns="0" anchor="t" anchorCtr="0"/>
          <a:lstStyle>
            <a:lvl1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 sz="1600" b="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noProof="0" dirty="0" smtClean="0"/>
              <a:t>MONTH DAY, YEAR</a:t>
            </a:r>
            <a:endParaRPr lang="en-CA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6D2F-3A27-4A34-9A81-424B56D98F20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27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ttern Logos CR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ure-Logo-Red-Cross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8" y="0"/>
            <a:ext cx="9142984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0100" y="2874808"/>
            <a:ext cx="7886700" cy="2611592"/>
          </a:xfrm>
        </p:spPr>
        <p:txBody>
          <a:bodyPr lIns="100584" tIns="45720"/>
          <a:lstStyle>
            <a:lvl1pPr marL="0" indent="0"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  <a:defRPr sz="2400" b="1"/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2" name="Date Placeholder 4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MONTH DAY, YEAR</a:t>
            </a:r>
            <a:endParaRPr lang="en-CA" dirty="0"/>
          </a:p>
        </p:txBody>
      </p:sp>
      <p:sp>
        <p:nvSpPr>
          <p:cNvPr id="43" name="Slide Number Placeholder 42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34D86D2F-3A27-4A34-9A81-424B56D98F20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4" name="Footer Placeholder 43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CA" dirty="0" smtClean="0"/>
              <a:t>TITLE OF THE PRESENTATION</a:t>
            </a:r>
            <a:endParaRPr lang="en-CA" dirty="0"/>
          </a:p>
        </p:txBody>
      </p:sp>
      <p:sp>
        <p:nvSpPr>
          <p:cNvPr id="45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232" y="383384"/>
            <a:ext cx="7902567" cy="4480410"/>
          </a:xfrm>
        </p:spPr>
        <p:txBody>
          <a:bodyPr bIns="0" anchor="b" anchorCtr="0"/>
          <a:lstStyle>
            <a:lvl1pPr algn="l">
              <a:lnSpc>
                <a:spcPct val="80000"/>
              </a:lnSpc>
              <a:defRPr sz="4800" b="1" cap="all" spc="-100" baseline="0"/>
            </a:lvl1pPr>
          </a:lstStyle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4232" y="4864744"/>
            <a:ext cx="7902567" cy="662139"/>
          </a:xfrm>
        </p:spPr>
        <p:txBody>
          <a:bodyPr lIns="118872" tIns="0" anchor="t" anchorCtr="0"/>
          <a:lstStyle>
            <a:lvl1pPr marL="0" indent="0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MONTH DAY,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D6EF1-694E-4B19-B3AC-2BB0E935DEBD}" type="slidenum">
              <a:rPr lang="en-CA" noProof="0"/>
              <a:pPr/>
              <a:t>‹#›</a:t>
            </a:fld>
            <a:endParaRPr lang="en-CA" noProof="0" dirty="0"/>
          </a:p>
        </p:txBody>
      </p:sp>
      <p:sp>
        <p:nvSpPr>
          <p:cNvPr id="26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8042" y="4864736"/>
            <a:ext cx="7878757" cy="571499"/>
          </a:xfrm>
        </p:spPr>
        <p:txBody>
          <a:bodyPr lIns="91440" tIns="0" bIns="0" anchor="t" anchorCtr="0"/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MONTH DAY,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D6EF1-694E-4B19-B3AC-2BB0E935DEBD}" type="slidenum">
              <a:rPr lang="en-CA" noProof="0"/>
              <a:pPr/>
              <a:t>‹#›</a:t>
            </a:fld>
            <a:endParaRPr lang="en-CA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7243" y="864862"/>
            <a:ext cx="7879557" cy="3998237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400" b="1" cap="all" baseline="0">
                <a:solidFill>
                  <a:schemeClr val="tx1"/>
                </a:solidFill>
              </a:defRPr>
            </a:lvl1pPr>
          </a:lstStyle>
          <a:p>
            <a:r>
              <a:rPr lang="en-CA" noProof="0" smtClean="0"/>
              <a:t>CLICK TO EDIT MASTER TITLE STYLE</a:t>
            </a:r>
            <a:endParaRPr lang="en-CA" noProof="0"/>
          </a:p>
        </p:txBody>
      </p:sp>
      <p:sp>
        <p:nvSpPr>
          <p:cNvPr id="27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on Burgundy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84232" y="457200"/>
            <a:ext cx="7902567" cy="5143499"/>
          </a:xfrm>
        </p:spPr>
        <p:txBody>
          <a:bodyPr lIns="118872" tIns="0" bIns="0" anchor="ctr" anchorCtr="0"/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MONTH DAY, YEAR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TITLE OF THE PRESENTATION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07D6EF1-694E-4B19-B3AC-2BB0E935DEB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tIns="73152"/>
          <a:lstStyle>
            <a:lvl1pPr>
              <a:lnSpc>
                <a:spcPct val="85000"/>
              </a:lnSpc>
              <a:defRPr/>
            </a:lvl1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MONTH DAY,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B241B-FA5B-4CF9-883F-20A6CF0945D0}" type="slidenum">
              <a:rPr lang="en-CA" noProof="0"/>
              <a:pPr/>
              <a:t>‹#›</a:t>
            </a:fld>
            <a:endParaRPr lang="en-CA" noProof="0" dirty="0"/>
          </a:p>
        </p:txBody>
      </p:sp>
      <p:sp>
        <p:nvSpPr>
          <p:cNvPr id="26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243" y="457200"/>
            <a:ext cx="2964657" cy="5143500"/>
          </a:xfrm>
        </p:spPr>
        <p:txBody>
          <a:bodyPr anchor="ctr" anchorCtr="0"/>
          <a:lstStyle>
            <a:lvl1pPr algn="l">
              <a:defRPr sz="2000" b="1" cap="all" baseline="0"/>
            </a:lvl1pPr>
          </a:lstStyle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5768" y="367311"/>
            <a:ext cx="5025332" cy="6033489"/>
          </a:xfrm>
        </p:spPr>
        <p:txBody>
          <a:bodyPr/>
          <a:lstStyle>
            <a:lvl1pPr marL="0" indent="0">
              <a:buNone/>
              <a:defRPr sz="2000"/>
            </a:lvl1pPr>
            <a:lvl2pPr marL="365125" indent="-136525">
              <a:defRPr sz="1800"/>
            </a:lvl2pPr>
            <a:lvl3pPr marL="723900" indent="-152400">
              <a:defRPr sz="1600"/>
            </a:lvl3pPr>
            <a:lvl4pPr marL="1006475" indent="-146050">
              <a:defRPr sz="1400"/>
            </a:lvl4pPr>
            <a:lvl5pPr marL="1211263" indent="-122238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MONTH DAY,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TITLE OF THE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32916-E05C-4DD9-9253-190B763A6C3C}" type="slidenum">
              <a:rPr lang="en-CA" noProof="0"/>
              <a:pPr/>
              <a:t>‹#›</a:t>
            </a:fld>
            <a:endParaRPr lang="en-CA" noProof="0" dirty="0"/>
          </a:p>
        </p:txBody>
      </p:sp>
      <p:sp>
        <p:nvSpPr>
          <p:cNvPr id="27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Burgun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tIns="73152"/>
          <a:lstStyle>
            <a:lvl1pPr>
              <a:lnSpc>
                <a:spcPct val="85000"/>
              </a:lnSpc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MONTH DAY, YEAR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CA" dirty="0" smtClean="0"/>
              <a:t>TITLE OF THE PRESENTATION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AAB241B-FA5B-4CF9-883F-20A6CF0945D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id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MONTH DAY,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noProof="0" dirty="0"/>
              <a:t>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18530-2EB2-433E-AEF7-6DC41463AEE8}" type="slidenum">
              <a:rPr lang="en-CA" noProof="0"/>
              <a:pPr/>
              <a:t>‹#›</a:t>
            </a:fld>
            <a:endParaRPr lang="en-CA" noProof="0" dirty="0"/>
          </a:p>
        </p:txBody>
      </p:sp>
      <p:sp>
        <p:nvSpPr>
          <p:cNvPr id="25" name="Freeform 5"/>
          <p:cNvSpPr>
            <a:spLocks noChangeAspect="1" noEditPoints="1"/>
          </p:cNvSpPr>
          <p:nvPr userDrawn="1"/>
        </p:nvSpPr>
        <p:spPr bwMode="auto">
          <a:xfrm>
            <a:off x="457202" y="5608238"/>
            <a:ext cx="1354931" cy="794955"/>
          </a:xfrm>
          <a:custGeom>
            <a:avLst/>
            <a:gdLst/>
            <a:ahLst/>
            <a:cxnLst>
              <a:cxn ang="0">
                <a:pos x="434" y="651"/>
              </a:cxn>
              <a:cxn ang="0">
                <a:pos x="0" y="217"/>
              </a:cxn>
              <a:cxn ang="0">
                <a:pos x="434" y="217"/>
              </a:cxn>
              <a:cxn ang="0">
                <a:pos x="744" y="716"/>
              </a:cxn>
              <a:cxn ang="0">
                <a:pos x="717" y="647"/>
              </a:cxn>
              <a:cxn ang="0">
                <a:pos x="786" y="800"/>
              </a:cxn>
              <a:cxn ang="0">
                <a:pos x="717" y="837"/>
              </a:cxn>
              <a:cxn ang="0">
                <a:pos x="842" y="825"/>
              </a:cxn>
              <a:cxn ang="0">
                <a:pos x="898" y="651"/>
              </a:cxn>
              <a:cxn ang="0">
                <a:pos x="871" y="698"/>
              </a:cxn>
              <a:cxn ang="0">
                <a:pos x="871" y="698"/>
              </a:cxn>
              <a:cxn ang="0">
                <a:pos x="1068" y="871"/>
              </a:cxn>
              <a:cxn ang="0">
                <a:pos x="1070" y="782"/>
              </a:cxn>
              <a:cxn ang="0">
                <a:pos x="964" y="871"/>
              </a:cxn>
              <a:cxn ang="0">
                <a:pos x="1232" y="825"/>
              </a:cxn>
              <a:cxn ang="0">
                <a:pos x="1176" y="651"/>
              </a:cxn>
              <a:cxn ang="0">
                <a:pos x="1203" y="698"/>
              </a:cxn>
              <a:cxn ang="0">
                <a:pos x="1296" y="871"/>
              </a:cxn>
              <a:cxn ang="0">
                <a:pos x="1354" y="651"/>
              </a:cxn>
              <a:cxn ang="0">
                <a:pos x="1353" y="688"/>
              </a:cxn>
              <a:cxn ang="0">
                <a:pos x="1338" y="834"/>
              </a:cxn>
              <a:cxn ang="0">
                <a:pos x="1454" y="651"/>
              </a:cxn>
              <a:cxn ang="0">
                <a:pos x="1562" y="825"/>
              </a:cxn>
              <a:cxn ang="0">
                <a:pos x="1618" y="651"/>
              </a:cxn>
              <a:cxn ang="0">
                <a:pos x="1590" y="698"/>
              </a:cxn>
              <a:cxn ang="0">
                <a:pos x="1590" y="698"/>
              </a:cxn>
              <a:cxn ang="0">
                <a:pos x="1788" y="871"/>
              </a:cxn>
              <a:cxn ang="0">
                <a:pos x="1789" y="782"/>
              </a:cxn>
              <a:cxn ang="0">
                <a:pos x="1684" y="871"/>
              </a:cxn>
              <a:cxn ang="0">
                <a:pos x="787" y="974"/>
              </a:cxn>
              <a:cxn ang="0">
                <a:pos x="693" y="1129"/>
              </a:cxn>
              <a:cxn ang="0">
                <a:pos x="795" y="1129"/>
              </a:cxn>
              <a:cxn ang="0">
                <a:pos x="715" y="1004"/>
              </a:cxn>
              <a:cxn ang="0">
                <a:pos x="927" y="1091"/>
              </a:cxn>
              <a:cxn ang="0">
                <a:pos x="907" y="996"/>
              </a:cxn>
              <a:cxn ang="0">
                <a:pos x="924" y="908"/>
              </a:cxn>
              <a:cxn ang="0">
                <a:pos x="949" y="1129"/>
              </a:cxn>
              <a:cxn ang="0">
                <a:pos x="1007" y="908"/>
              </a:cxn>
              <a:cxn ang="0">
                <a:pos x="1006" y="945"/>
              </a:cxn>
              <a:cxn ang="0">
                <a:pos x="991" y="1091"/>
              </a:cxn>
              <a:cxn ang="0">
                <a:pos x="1264" y="973"/>
              </a:cxn>
              <a:cxn ang="0">
                <a:pos x="1236" y="905"/>
              </a:cxn>
              <a:cxn ang="0">
                <a:pos x="1306" y="1058"/>
              </a:cxn>
              <a:cxn ang="0">
                <a:pos x="1236" y="1094"/>
              </a:cxn>
              <a:cxn ang="0">
                <a:pos x="1430" y="1030"/>
              </a:cxn>
              <a:cxn ang="0">
                <a:pos x="1328" y="1129"/>
              </a:cxn>
              <a:cxn ang="0">
                <a:pos x="1427" y="1129"/>
              </a:cxn>
              <a:cxn ang="0">
                <a:pos x="1422" y="973"/>
              </a:cxn>
              <a:cxn ang="0">
                <a:pos x="1481" y="1058"/>
              </a:cxn>
              <a:cxn ang="0">
                <a:pos x="1550" y="905"/>
              </a:cxn>
              <a:cxn ang="0">
                <a:pos x="1550" y="942"/>
              </a:cxn>
              <a:cxn ang="0">
                <a:pos x="1523" y="1063"/>
              </a:cxn>
              <a:cxn ang="0">
                <a:pos x="1860" y="1097"/>
              </a:cxn>
              <a:cxn ang="0">
                <a:pos x="1858" y="1132"/>
              </a:cxn>
              <a:cxn ang="0">
                <a:pos x="1887" y="971"/>
              </a:cxn>
              <a:cxn ang="0">
                <a:pos x="1639" y="966"/>
              </a:cxn>
              <a:cxn ang="0">
                <a:pos x="1675" y="1058"/>
              </a:cxn>
              <a:cxn ang="0">
                <a:pos x="1681" y="964"/>
              </a:cxn>
              <a:cxn ang="0">
                <a:pos x="1705" y="905"/>
              </a:cxn>
            </a:cxnLst>
            <a:rect l="0" t="0" r="r" b="b"/>
            <a:pathLst>
              <a:path w="1929" h="1132">
                <a:moveTo>
                  <a:pt x="650" y="217"/>
                </a:moveTo>
                <a:cubicBezTo>
                  <a:pt x="650" y="434"/>
                  <a:pt x="650" y="434"/>
                  <a:pt x="650" y="434"/>
                </a:cubicBezTo>
                <a:cubicBezTo>
                  <a:pt x="434" y="434"/>
                  <a:pt x="434" y="434"/>
                  <a:pt x="434" y="434"/>
                </a:cubicBezTo>
                <a:cubicBezTo>
                  <a:pt x="434" y="651"/>
                  <a:pt x="434" y="651"/>
                  <a:pt x="434" y="651"/>
                </a:cubicBezTo>
                <a:cubicBezTo>
                  <a:pt x="217" y="651"/>
                  <a:pt x="217" y="651"/>
                  <a:pt x="217" y="651"/>
                </a:cubicBezTo>
                <a:cubicBezTo>
                  <a:pt x="217" y="434"/>
                  <a:pt x="217" y="434"/>
                  <a:pt x="217" y="43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217"/>
                  <a:pt x="0" y="217"/>
                  <a:pt x="0" y="217"/>
                </a:cubicBezTo>
                <a:cubicBezTo>
                  <a:pt x="217" y="217"/>
                  <a:pt x="217" y="217"/>
                  <a:pt x="217" y="217"/>
                </a:cubicBezTo>
                <a:cubicBezTo>
                  <a:pt x="217" y="0"/>
                  <a:pt x="217" y="0"/>
                  <a:pt x="217" y="0"/>
                </a:cubicBezTo>
                <a:cubicBezTo>
                  <a:pt x="434" y="0"/>
                  <a:pt x="434" y="0"/>
                  <a:pt x="434" y="0"/>
                </a:cubicBezTo>
                <a:cubicBezTo>
                  <a:pt x="434" y="217"/>
                  <a:pt x="434" y="217"/>
                  <a:pt x="434" y="217"/>
                </a:cubicBezTo>
                <a:lnTo>
                  <a:pt x="650" y="217"/>
                </a:lnTo>
                <a:close/>
                <a:moveTo>
                  <a:pt x="689" y="716"/>
                </a:moveTo>
                <a:cubicBezTo>
                  <a:pt x="689" y="692"/>
                  <a:pt x="700" y="685"/>
                  <a:pt x="717" y="685"/>
                </a:cubicBezTo>
                <a:cubicBezTo>
                  <a:pt x="734" y="685"/>
                  <a:pt x="744" y="692"/>
                  <a:pt x="744" y="716"/>
                </a:cubicBezTo>
                <a:cubicBezTo>
                  <a:pt x="744" y="722"/>
                  <a:pt x="744" y="722"/>
                  <a:pt x="744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722"/>
                  <a:pt x="786" y="722"/>
                  <a:pt x="786" y="722"/>
                </a:cubicBezTo>
                <a:cubicBezTo>
                  <a:pt x="786" y="667"/>
                  <a:pt x="758" y="647"/>
                  <a:pt x="717" y="647"/>
                </a:cubicBezTo>
                <a:cubicBezTo>
                  <a:pt x="676" y="647"/>
                  <a:pt x="647" y="667"/>
                  <a:pt x="647" y="722"/>
                </a:cubicBezTo>
                <a:cubicBezTo>
                  <a:pt x="647" y="800"/>
                  <a:pt x="647" y="800"/>
                  <a:pt x="647" y="800"/>
                </a:cubicBezTo>
                <a:cubicBezTo>
                  <a:pt x="647" y="855"/>
                  <a:pt x="676" y="875"/>
                  <a:pt x="717" y="875"/>
                </a:cubicBezTo>
                <a:cubicBezTo>
                  <a:pt x="758" y="875"/>
                  <a:pt x="786" y="855"/>
                  <a:pt x="786" y="800"/>
                </a:cubicBezTo>
                <a:cubicBezTo>
                  <a:pt x="786" y="791"/>
                  <a:pt x="786" y="791"/>
                  <a:pt x="786" y="791"/>
                </a:cubicBezTo>
                <a:cubicBezTo>
                  <a:pt x="744" y="791"/>
                  <a:pt x="744" y="791"/>
                  <a:pt x="744" y="791"/>
                </a:cubicBezTo>
                <a:cubicBezTo>
                  <a:pt x="744" y="806"/>
                  <a:pt x="744" y="806"/>
                  <a:pt x="744" y="806"/>
                </a:cubicBezTo>
                <a:cubicBezTo>
                  <a:pt x="744" y="830"/>
                  <a:pt x="734" y="837"/>
                  <a:pt x="717" y="837"/>
                </a:cubicBezTo>
                <a:cubicBezTo>
                  <a:pt x="700" y="837"/>
                  <a:pt x="689" y="830"/>
                  <a:pt x="689" y="806"/>
                </a:cubicBezTo>
                <a:lnTo>
                  <a:pt x="689" y="716"/>
                </a:lnTo>
                <a:close/>
                <a:moveTo>
                  <a:pt x="830" y="871"/>
                </a:moveTo>
                <a:cubicBezTo>
                  <a:pt x="842" y="825"/>
                  <a:pt x="842" y="825"/>
                  <a:pt x="842" y="825"/>
                </a:cubicBezTo>
                <a:cubicBezTo>
                  <a:pt x="901" y="825"/>
                  <a:pt x="901" y="825"/>
                  <a:pt x="901" y="825"/>
                </a:cubicBezTo>
                <a:cubicBezTo>
                  <a:pt x="911" y="871"/>
                  <a:pt x="911" y="871"/>
                  <a:pt x="911" y="871"/>
                </a:cubicBezTo>
                <a:cubicBezTo>
                  <a:pt x="952" y="871"/>
                  <a:pt x="952" y="871"/>
                  <a:pt x="952" y="871"/>
                </a:cubicBezTo>
                <a:cubicBezTo>
                  <a:pt x="898" y="651"/>
                  <a:pt x="898" y="651"/>
                  <a:pt x="898" y="651"/>
                </a:cubicBezTo>
                <a:cubicBezTo>
                  <a:pt x="844" y="651"/>
                  <a:pt x="844" y="651"/>
                  <a:pt x="844" y="651"/>
                </a:cubicBezTo>
                <a:cubicBezTo>
                  <a:pt x="790" y="871"/>
                  <a:pt x="790" y="871"/>
                  <a:pt x="790" y="871"/>
                </a:cubicBezTo>
                <a:lnTo>
                  <a:pt x="830" y="871"/>
                </a:lnTo>
                <a:close/>
                <a:moveTo>
                  <a:pt x="871" y="698"/>
                </a:moveTo>
                <a:cubicBezTo>
                  <a:pt x="871" y="698"/>
                  <a:pt x="871" y="698"/>
                  <a:pt x="871" y="698"/>
                </a:cubicBezTo>
                <a:cubicBezTo>
                  <a:pt x="892" y="788"/>
                  <a:pt x="892" y="788"/>
                  <a:pt x="892" y="788"/>
                </a:cubicBezTo>
                <a:cubicBezTo>
                  <a:pt x="850" y="788"/>
                  <a:pt x="850" y="788"/>
                  <a:pt x="850" y="788"/>
                </a:cubicBezTo>
                <a:lnTo>
                  <a:pt x="871" y="698"/>
                </a:lnTo>
                <a:close/>
                <a:moveTo>
                  <a:pt x="1003" y="871"/>
                </a:moveTo>
                <a:cubicBezTo>
                  <a:pt x="1003" y="729"/>
                  <a:pt x="1003" y="729"/>
                  <a:pt x="1003" y="729"/>
                </a:cubicBezTo>
                <a:cubicBezTo>
                  <a:pt x="1003" y="729"/>
                  <a:pt x="1003" y="729"/>
                  <a:pt x="1003" y="729"/>
                </a:cubicBezTo>
                <a:cubicBezTo>
                  <a:pt x="1068" y="871"/>
                  <a:pt x="1068" y="871"/>
                  <a:pt x="1068" y="871"/>
                </a:cubicBezTo>
                <a:cubicBezTo>
                  <a:pt x="1108" y="871"/>
                  <a:pt x="1108" y="871"/>
                  <a:pt x="1108" y="871"/>
                </a:cubicBezTo>
                <a:cubicBezTo>
                  <a:pt x="1108" y="651"/>
                  <a:pt x="1108" y="651"/>
                  <a:pt x="1108" y="651"/>
                </a:cubicBezTo>
                <a:cubicBezTo>
                  <a:pt x="1070" y="651"/>
                  <a:pt x="1070" y="651"/>
                  <a:pt x="1070" y="651"/>
                </a:cubicBezTo>
                <a:cubicBezTo>
                  <a:pt x="1070" y="782"/>
                  <a:pt x="1070" y="782"/>
                  <a:pt x="1070" y="782"/>
                </a:cubicBezTo>
                <a:cubicBezTo>
                  <a:pt x="1069" y="782"/>
                  <a:pt x="1069" y="782"/>
                  <a:pt x="1069" y="782"/>
                </a:cubicBezTo>
                <a:cubicBezTo>
                  <a:pt x="1010" y="651"/>
                  <a:pt x="1010" y="651"/>
                  <a:pt x="1010" y="651"/>
                </a:cubicBezTo>
                <a:cubicBezTo>
                  <a:pt x="964" y="651"/>
                  <a:pt x="964" y="651"/>
                  <a:pt x="964" y="651"/>
                </a:cubicBezTo>
                <a:cubicBezTo>
                  <a:pt x="964" y="871"/>
                  <a:pt x="964" y="871"/>
                  <a:pt x="964" y="871"/>
                </a:cubicBezTo>
                <a:lnTo>
                  <a:pt x="1003" y="871"/>
                </a:lnTo>
                <a:close/>
                <a:moveTo>
                  <a:pt x="1162" y="871"/>
                </a:moveTo>
                <a:cubicBezTo>
                  <a:pt x="1174" y="825"/>
                  <a:pt x="1174" y="825"/>
                  <a:pt x="1174" y="825"/>
                </a:cubicBezTo>
                <a:cubicBezTo>
                  <a:pt x="1232" y="825"/>
                  <a:pt x="1232" y="825"/>
                  <a:pt x="1232" y="825"/>
                </a:cubicBezTo>
                <a:cubicBezTo>
                  <a:pt x="1243" y="871"/>
                  <a:pt x="1243" y="871"/>
                  <a:pt x="1243" y="871"/>
                </a:cubicBezTo>
                <a:cubicBezTo>
                  <a:pt x="1283" y="871"/>
                  <a:pt x="1283" y="871"/>
                  <a:pt x="1283" y="871"/>
                </a:cubicBezTo>
                <a:cubicBezTo>
                  <a:pt x="1230" y="651"/>
                  <a:pt x="1230" y="651"/>
                  <a:pt x="1230" y="651"/>
                </a:cubicBezTo>
                <a:cubicBezTo>
                  <a:pt x="1176" y="651"/>
                  <a:pt x="1176" y="651"/>
                  <a:pt x="1176" y="651"/>
                </a:cubicBezTo>
                <a:cubicBezTo>
                  <a:pt x="1121" y="871"/>
                  <a:pt x="1121" y="871"/>
                  <a:pt x="1121" y="871"/>
                </a:cubicBezTo>
                <a:lnTo>
                  <a:pt x="1162" y="871"/>
                </a:lnTo>
                <a:close/>
                <a:moveTo>
                  <a:pt x="1202" y="698"/>
                </a:moveTo>
                <a:cubicBezTo>
                  <a:pt x="1203" y="698"/>
                  <a:pt x="1203" y="698"/>
                  <a:pt x="1203" y="698"/>
                </a:cubicBezTo>
                <a:cubicBezTo>
                  <a:pt x="1223" y="788"/>
                  <a:pt x="1223" y="788"/>
                  <a:pt x="1223" y="788"/>
                </a:cubicBezTo>
                <a:cubicBezTo>
                  <a:pt x="1181" y="788"/>
                  <a:pt x="1181" y="788"/>
                  <a:pt x="1181" y="788"/>
                </a:cubicBezTo>
                <a:lnTo>
                  <a:pt x="1202" y="698"/>
                </a:lnTo>
                <a:close/>
                <a:moveTo>
                  <a:pt x="1296" y="871"/>
                </a:moveTo>
                <a:cubicBezTo>
                  <a:pt x="1354" y="871"/>
                  <a:pt x="1354" y="871"/>
                  <a:pt x="1354" y="871"/>
                </a:cubicBezTo>
                <a:cubicBezTo>
                  <a:pt x="1403" y="871"/>
                  <a:pt x="1430" y="851"/>
                  <a:pt x="1432" y="795"/>
                </a:cubicBezTo>
                <a:cubicBezTo>
                  <a:pt x="1432" y="727"/>
                  <a:pt x="1432" y="727"/>
                  <a:pt x="1432" y="727"/>
                </a:cubicBezTo>
                <a:cubicBezTo>
                  <a:pt x="1430" y="671"/>
                  <a:pt x="1403" y="651"/>
                  <a:pt x="1354" y="651"/>
                </a:cubicBezTo>
                <a:cubicBezTo>
                  <a:pt x="1296" y="651"/>
                  <a:pt x="1296" y="651"/>
                  <a:pt x="1296" y="651"/>
                </a:cubicBezTo>
                <a:lnTo>
                  <a:pt x="1296" y="871"/>
                </a:lnTo>
                <a:close/>
                <a:moveTo>
                  <a:pt x="1338" y="688"/>
                </a:moveTo>
                <a:cubicBezTo>
                  <a:pt x="1353" y="688"/>
                  <a:pt x="1353" y="688"/>
                  <a:pt x="1353" y="688"/>
                </a:cubicBezTo>
                <a:cubicBezTo>
                  <a:pt x="1379" y="688"/>
                  <a:pt x="1389" y="701"/>
                  <a:pt x="1389" y="732"/>
                </a:cubicBezTo>
                <a:cubicBezTo>
                  <a:pt x="1389" y="790"/>
                  <a:pt x="1389" y="790"/>
                  <a:pt x="1389" y="790"/>
                </a:cubicBezTo>
                <a:cubicBezTo>
                  <a:pt x="1389" y="823"/>
                  <a:pt x="1376" y="834"/>
                  <a:pt x="1353" y="834"/>
                </a:cubicBezTo>
                <a:cubicBezTo>
                  <a:pt x="1338" y="834"/>
                  <a:pt x="1338" y="834"/>
                  <a:pt x="1338" y="834"/>
                </a:cubicBezTo>
                <a:lnTo>
                  <a:pt x="1338" y="688"/>
                </a:lnTo>
                <a:close/>
                <a:moveTo>
                  <a:pt x="1497" y="871"/>
                </a:moveTo>
                <a:cubicBezTo>
                  <a:pt x="1497" y="651"/>
                  <a:pt x="1497" y="651"/>
                  <a:pt x="1497" y="651"/>
                </a:cubicBezTo>
                <a:cubicBezTo>
                  <a:pt x="1454" y="651"/>
                  <a:pt x="1454" y="651"/>
                  <a:pt x="1454" y="651"/>
                </a:cubicBezTo>
                <a:cubicBezTo>
                  <a:pt x="1454" y="871"/>
                  <a:pt x="1454" y="871"/>
                  <a:pt x="1454" y="871"/>
                </a:cubicBezTo>
                <a:lnTo>
                  <a:pt x="1497" y="871"/>
                </a:lnTo>
                <a:close/>
                <a:moveTo>
                  <a:pt x="1550" y="871"/>
                </a:moveTo>
                <a:cubicBezTo>
                  <a:pt x="1562" y="825"/>
                  <a:pt x="1562" y="825"/>
                  <a:pt x="1562" y="825"/>
                </a:cubicBezTo>
                <a:cubicBezTo>
                  <a:pt x="1620" y="825"/>
                  <a:pt x="1620" y="825"/>
                  <a:pt x="1620" y="825"/>
                </a:cubicBezTo>
                <a:cubicBezTo>
                  <a:pt x="1631" y="871"/>
                  <a:pt x="1631" y="871"/>
                  <a:pt x="1631" y="871"/>
                </a:cubicBezTo>
                <a:cubicBezTo>
                  <a:pt x="1671" y="871"/>
                  <a:pt x="1671" y="871"/>
                  <a:pt x="1671" y="871"/>
                </a:cubicBezTo>
                <a:cubicBezTo>
                  <a:pt x="1618" y="651"/>
                  <a:pt x="1618" y="651"/>
                  <a:pt x="1618" y="651"/>
                </a:cubicBezTo>
                <a:cubicBezTo>
                  <a:pt x="1564" y="651"/>
                  <a:pt x="1564" y="651"/>
                  <a:pt x="1564" y="651"/>
                </a:cubicBezTo>
                <a:cubicBezTo>
                  <a:pt x="1509" y="871"/>
                  <a:pt x="1509" y="871"/>
                  <a:pt x="1509" y="871"/>
                </a:cubicBezTo>
                <a:lnTo>
                  <a:pt x="1550" y="871"/>
                </a:lnTo>
                <a:close/>
                <a:moveTo>
                  <a:pt x="1590" y="698"/>
                </a:moveTo>
                <a:cubicBezTo>
                  <a:pt x="1591" y="698"/>
                  <a:pt x="1591" y="698"/>
                  <a:pt x="1591" y="698"/>
                </a:cubicBezTo>
                <a:cubicBezTo>
                  <a:pt x="1611" y="788"/>
                  <a:pt x="1611" y="788"/>
                  <a:pt x="1611" y="788"/>
                </a:cubicBezTo>
                <a:cubicBezTo>
                  <a:pt x="1569" y="788"/>
                  <a:pt x="1569" y="788"/>
                  <a:pt x="1569" y="788"/>
                </a:cubicBezTo>
                <a:lnTo>
                  <a:pt x="1590" y="698"/>
                </a:lnTo>
                <a:close/>
                <a:moveTo>
                  <a:pt x="1722" y="871"/>
                </a:moveTo>
                <a:cubicBezTo>
                  <a:pt x="1722" y="729"/>
                  <a:pt x="1722" y="729"/>
                  <a:pt x="1722" y="729"/>
                </a:cubicBezTo>
                <a:cubicBezTo>
                  <a:pt x="1723" y="729"/>
                  <a:pt x="1723" y="729"/>
                  <a:pt x="1723" y="729"/>
                </a:cubicBezTo>
                <a:cubicBezTo>
                  <a:pt x="1788" y="871"/>
                  <a:pt x="1788" y="871"/>
                  <a:pt x="1788" y="871"/>
                </a:cubicBezTo>
                <a:cubicBezTo>
                  <a:pt x="1828" y="871"/>
                  <a:pt x="1828" y="871"/>
                  <a:pt x="1828" y="871"/>
                </a:cubicBezTo>
                <a:cubicBezTo>
                  <a:pt x="1828" y="651"/>
                  <a:pt x="1828" y="651"/>
                  <a:pt x="1828" y="651"/>
                </a:cubicBezTo>
                <a:cubicBezTo>
                  <a:pt x="1789" y="651"/>
                  <a:pt x="1789" y="651"/>
                  <a:pt x="1789" y="651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89" y="782"/>
                  <a:pt x="1789" y="782"/>
                  <a:pt x="1789" y="782"/>
                </a:cubicBezTo>
                <a:cubicBezTo>
                  <a:pt x="1730" y="651"/>
                  <a:pt x="1730" y="651"/>
                  <a:pt x="1730" y="651"/>
                </a:cubicBezTo>
                <a:cubicBezTo>
                  <a:pt x="1684" y="651"/>
                  <a:pt x="1684" y="651"/>
                  <a:pt x="1684" y="651"/>
                </a:cubicBezTo>
                <a:cubicBezTo>
                  <a:pt x="1684" y="871"/>
                  <a:pt x="1684" y="871"/>
                  <a:pt x="1684" y="871"/>
                </a:cubicBezTo>
                <a:lnTo>
                  <a:pt x="1722" y="871"/>
                </a:lnTo>
                <a:close/>
                <a:moveTo>
                  <a:pt x="795" y="1129"/>
                </a:moveTo>
                <a:cubicBezTo>
                  <a:pt x="753" y="1030"/>
                  <a:pt x="753" y="1030"/>
                  <a:pt x="753" y="1030"/>
                </a:cubicBezTo>
                <a:cubicBezTo>
                  <a:pt x="777" y="1021"/>
                  <a:pt x="787" y="1001"/>
                  <a:pt x="787" y="974"/>
                </a:cubicBezTo>
                <a:cubicBezTo>
                  <a:pt x="787" y="932"/>
                  <a:pt x="763" y="908"/>
                  <a:pt x="712" y="908"/>
                </a:cubicBezTo>
                <a:cubicBezTo>
                  <a:pt x="651" y="908"/>
                  <a:pt x="651" y="908"/>
                  <a:pt x="651" y="908"/>
                </a:cubicBezTo>
                <a:cubicBezTo>
                  <a:pt x="651" y="1129"/>
                  <a:pt x="651" y="1129"/>
                  <a:pt x="651" y="1129"/>
                </a:cubicBezTo>
                <a:cubicBezTo>
                  <a:pt x="693" y="1129"/>
                  <a:pt x="693" y="1129"/>
                  <a:pt x="693" y="1129"/>
                </a:cubicBezTo>
                <a:cubicBezTo>
                  <a:pt x="693" y="1039"/>
                  <a:pt x="693" y="1039"/>
                  <a:pt x="693" y="1039"/>
                </a:cubicBezTo>
                <a:cubicBezTo>
                  <a:pt x="713" y="1039"/>
                  <a:pt x="713" y="1039"/>
                  <a:pt x="713" y="1039"/>
                </a:cubicBezTo>
                <a:cubicBezTo>
                  <a:pt x="750" y="1129"/>
                  <a:pt x="750" y="1129"/>
                  <a:pt x="750" y="1129"/>
                </a:cubicBezTo>
                <a:lnTo>
                  <a:pt x="795" y="1129"/>
                </a:lnTo>
                <a:close/>
                <a:moveTo>
                  <a:pt x="693" y="942"/>
                </a:moveTo>
                <a:cubicBezTo>
                  <a:pt x="715" y="942"/>
                  <a:pt x="715" y="942"/>
                  <a:pt x="715" y="942"/>
                </a:cubicBezTo>
                <a:cubicBezTo>
                  <a:pt x="733" y="942"/>
                  <a:pt x="745" y="952"/>
                  <a:pt x="745" y="973"/>
                </a:cubicBezTo>
                <a:cubicBezTo>
                  <a:pt x="745" y="994"/>
                  <a:pt x="733" y="1004"/>
                  <a:pt x="715" y="1004"/>
                </a:cubicBezTo>
                <a:cubicBezTo>
                  <a:pt x="693" y="1004"/>
                  <a:pt x="693" y="1004"/>
                  <a:pt x="693" y="1004"/>
                </a:cubicBezTo>
                <a:lnTo>
                  <a:pt x="693" y="942"/>
                </a:lnTo>
                <a:close/>
                <a:moveTo>
                  <a:pt x="927" y="1129"/>
                </a:moveTo>
                <a:cubicBezTo>
                  <a:pt x="927" y="1091"/>
                  <a:pt x="927" y="1091"/>
                  <a:pt x="927" y="1091"/>
                </a:cubicBezTo>
                <a:cubicBezTo>
                  <a:pt x="851" y="1091"/>
                  <a:pt x="851" y="1091"/>
                  <a:pt x="851" y="1091"/>
                </a:cubicBezTo>
                <a:cubicBezTo>
                  <a:pt x="851" y="1033"/>
                  <a:pt x="851" y="1033"/>
                  <a:pt x="851" y="1033"/>
                </a:cubicBezTo>
                <a:cubicBezTo>
                  <a:pt x="907" y="1033"/>
                  <a:pt x="907" y="1033"/>
                  <a:pt x="907" y="1033"/>
                </a:cubicBezTo>
                <a:cubicBezTo>
                  <a:pt x="907" y="996"/>
                  <a:pt x="907" y="996"/>
                  <a:pt x="907" y="996"/>
                </a:cubicBezTo>
                <a:cubicBezTo>
                  <a:pt x="851" y="996"/>
                  <a:pt x="851" y="996"/>
                  <a:pt x="851" y="996"/>
                </a:cubicBezTo>
                <a:cubicBezTo>
                  <a:pt x="851" y="945"/>
                  <a:pt x="851" y="945"/>
                  <a:pt x="851" y="945"/>
                </a:cubicBezTo>
                <a:cubicBezTo>
                  <a:pt x="924" y="945"/>
                  <a:pt x="924" y="945"/>
                  <a:pt x="924" y="945"/>
                </a:cubicBezTo>
                <a:cubicBezTo>
                  <a:pt x="924" y="908"/>
                  <a:pt x="924" y="908"/>
                  <a:pt x="924" y="908"/>
                </a:cubicBezTo>
                <a:cubicBezTo>
                  <a:pt x="808" y="908"/>
                  <a:pt x="808" y="908"/>
                  <a:pt x="808" y="908"/>
                </a:cubicBezTo>
                <a:cubicBezTo>
                  <a:pt x="808" y="1129"/>
                  <a:pt x="808" y="1129"/>
                  <a:pt x="808" y="1129"/>
                </a:cubicBezTo>
                <a:lnTo>
                  <a:pt x="927" y="1129"/>
                </a:lnTo>
                <a:close/>
                <a:moveTo>
                  <a:pt x="949" y="1129"/>
                </a:moveTo>
                <a:cubicBezTo>
                  <a:pt x="1007" y="1129"/>
                  <a:pt x="1007" y="1129"/>
                  <a:pt x="1007" y="1129"/>
                </a:cubicBezTo>
                <a:cubicBezTo>
                  <a:pt x="1056" y="1129"/>
                  <a:pt x="1083" y="1108"/>
                  <a:pt x="1085" y="1052"/>
                </a:cubicBezTo>
                <a:cubicBezTo>
                  <a:pt x="1085" y="984"/>
                  <a:pt x="1085" y="984"/>
                  <a:pt x="1085" y="984"/>
                </a:cubicBezTo>
                <a:cubicBezTo>
                  <a:pt x="1083" y="928"/>
                  <a:pt x="1056" y="908"/>
                  <a:pt x="1007" y="908"/>
                </a:cubicBezTo>
                <a:cubicBezTo>
                  <a:pt x="949" y="908"/>
                  <a:pt x="949" y="908"/>
                  <a:pt x="949" y="908"/>
                </a:cubicBezTo>
                <a:lnTo>
                  <a:pt x="949" y="1129"/>
                </a:lnTo>
                <a:close/>
                <a:moveTo>
                  <a:pt x="991" y="945"/>
                </a:moveTo>
                <a:cubicBezTo>
                  <a:pt x="1006" y="945"/>
                  <a:pt x="1006" y="945"/>
                  <a:pt x="1006" y="945"/>
                </a:cubicBezTo>
                <a:cubicBezTo>
                  <a:pt x="1032" y="945"/>
                  <a:pt x="1042" y="958"/>
                  <a:pt x="1042" y="989"/>
                </a:cubicBezTo>
                <a:cubicBezTo>
                  <a:pt x="1042" y="1047"/>
                  <a:pt x="1042" y="1047"/>
                  <a:pt x="1042" y="1047"/>
                </a:cubicBezTo>
                <a:cubicBezTo>
                  <a:pt x="1042" y="1080"/>
                  <a:pt x="1029" y="1091"/>
                  <a:pt x="1006" y="1091"/>
                </a:cubicBezTo>
                <a:cubicBezTo>
                  <a:pt x="991" y="1091"/>
                  <a:pt x="991" y="1091"/>
                  <a:pt x="991" y="1091"/>
                </a:cubicBezTo>
                <a:lnTo>
                  <a:pt x="991" y="945"/>
                </a:lnTo>
                <a:close/>
                <a:moveTo>
                  <a:pt x="1209" y="973"/>
                </a:moveTo>
                <a:cubicBezTo>
                  <a:pt x="1209" y="949"/>
                  <a:pt x="1220" y="942"/>
                  <a:pt x="1236" y="942"/>
                </a:cubicBezTo>
                <a:cubicBezTo>
                  <a:pt x="1253" y="942"/>
                  <a:pt x="1264" y="949"/>
                  <a:pt x="1264" y="973"/>
                </a:cubicBezTo>
                <a:cubicBezTo>
                  <a:pt x="1264" y="979"/>
                  <a:pt x="1264" y="979"/>
                  <a:pt x="1264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79"/>
                  <a:pt x="1306" y="979"/>
                  <a:pt x="1306" y="979"/>
                </a:cubicBezTo>
                <a:cubicBezTo>
                  <a:pt x="1306" y="924"/>
                  <a:pt x="1277" y="905"/>
                  <a:pt x="1236" y="905"/>
                </a:cubicBezTo>
                <a:cubicBezTo>
                  <a:pt x="1195" y="905"/>
                  <a:pt x="1167" y="924"/>
                  <a:pt x="1167" y="979"/>
                </a:cubicBezTo>
                <a:cubicBezTo>
                  <a:pt x="1167" y="1058"/>
                  <a:pt x="1167" y="1058"/>
                  <a:pt x="1167" y="1058"/>
                </a:cubicBezTo>
                <a:cubicBezTo>
                  <a:pt x="1167" y="1112"/>
                  <a:pt x="1195" y="1132"/>
                  <a:pt x="1236" y="1132"/>
                </a:cubicBezTo>
                <a:cubicBezTo>
                  <a:pt x="1277" y="1132"/>
                  <a:pt x="1306" y="1112"/>
                  <a:pt x="1306" y="1058"/>
                </a:cubicBezTo>
                <a:cubicBezTo>
                  <a:pt x="1306" y="1048"/>
                  <a:pt x="1306" y="1048"/>
                  <a:pt x="1306" y="1048"/>
                </a:cubicBezTo>
                <a:cubicBezTo>
                  <a:pt x="1264" y="1048"/>
                  <a:pt x="1264" y="1048"/>
                  <a:pt x="1264" y="1048"/>
                </a:cubicBezTo>
                <a:cubicBezTo>
                  <a:pt x="1264" y="1063"/>
                  <a:pt x="1264" y="1063"/>
                  <a:pt x="1264" y="1063"/>
                </a:cubicBezTo>
                <a:cubicBezTo>
                  <a:pt x="1264" y="1088"/>
                  <a:pt x="1253" y="1094"/>
                  <a:pt x="1236" y="1094"/>
                </a:cubicBezTo>
                <a:cubicBezTo>
                  <a:pt x="1220" y="1094"/>
                  <a:pt x="1209" y="1088"/>
                  <a:pt x="1209" y="1063"/>
                </a:cubicBezTo>
                <a:lnTo>
                  <a:pt x="1209" y="973"/>
                </a:lnTo>
                <a:close/>
                <a:moveTo>
                  <a:pt x="1472" y="1129"/>
                </a:moveTo>
                <a:cubicBezTo>
                  <a:pt x="1430" y="1030"/>
                  <a:pt x="1430" y="1030"/>
                  <a:pt x="1430" y="1030"/>
                </a:cubicBezTo>
                <a:cubicBezTo>
                  <a:pt x="1454" y="1021"/>
                  <a:pt x="1464" y="1001"/>
                  <a:pt x="1464" y="974"/>
                </a:cubicBezTo>
                <a:cubicBezTo>
                  <a:pt x="1464" y="932"/>
                  <a:pt x="1440" y="908"/>
                  <a:pt x="1389" y="908"/>
                </a:cubicBezTo>
                <a:cubicBezTo>
                  <a:pt x="1328" y="908"/>
                  <a:pt x="1328" y="908"/>
                  <a:pt x="1328" y="908"/>
                </a:cubicBezTo>
                <a:cubicBezTo>
                  <a:pt x="1328" y="1129"/>
                  <a:pt x="1328" y="1129"/>
                  <a:pt x="1328" y="1129"/>
                </a:cubicBezTo>
                <a:cubicBezTo>
                  <a:pt x="1370" y="1129"/>
                  <a:pt x="1370" y="1129"/>
                  <a:pt x="1370" y="1129"/>
                </a:cubicBezTo>
                <a:cubicBezTo>
                  <a:pt x="1370" y="1039"/>
                  <a:pt x="1370" y="1039"/>
                  <a:pt x="1370" y="1039"/>
                </a:cubicBezTo>
                <a:cubicBezTo>
                  <a:pt x="1390" y="1039"/>
                  <a:pt x="1390" y="1039"/>
                  <a:pt x="1390" y="1039"/>
                </a:cubicBezTo>
                <a:cubicBezTo>
                  <a:pt x="1427" y="1129"/>
                  <a:pt x="1427" y="1129"/>
                  <a:pt x="1427" y="1129"/>
                </a:cubicBezTo>
                <a:lnTo>
                  <a:pt x="1472" y="1129"/>
                </a:lnTo>
                <a:close/>
                <a:moveTo>
                  <a:pt x="1370" y="942"/>
                </a:moveTo>
                <a:cubicBezTo>
                  <a:pt x="1392" y="942"/>
                  <a:pt x="1392" y="942"/>
                  <a:pt x="1392" y="942"/>
                </a:cubicBezTo>
                <a:cubicBezTo>
                  <a:pt x="1410" y="942"/>
                  <a:pt x="1422" y="952"/>
                  <a:pt x="1422" y="973"/>
                </a:cubicBezTo>
                <a:cubicBezTo>
                  <a:pt x="1422" y="994"/>
                  <a:pt x="1410" y="1004"/>
                  <a:pt x="1392" y="1004"/>
                </a:cubicBezTo>
                <a:cubicBezTo>
                  <a:pt x="1370" y="1004"/>
                  <a:pt x="1370" y="1004"/>
                  <a:pt x="1370" y="1004"/>
                </a:cubicBezTo>
                <a:lnTo>
                  <a:pt x="1370" y="942"/>
                </a:lnTo>
                <a:close/>
                <a:moveTo>
                  <a:pt x="1481" y="1058"/>
                </a:moveTo>
                <a:cubicBezTo>
                  <a:pt x="1481" y="1112"/>
                  <a:pt x="1509" y="1132"/>
                  <a:pt x="1550" y="1132"/>
                </a:cubicBezTo>
                <a:cubicBezTo>
                  <a:pt x="1591" y="1132"/>
                  <a:pt x="1620" y="1112"/>
                  <a:pt x="1620" y="1058"/>
                </a:cubicBezTo>
                <a:cubicBezTo>
                  <a:pt x="1620" y="979"/>
                  <a:pt x="1620" y="979"/>
                  <a:pt x="1620" y="979"/>
                </a:cubicBezTo>
                <a:cubicBezTo>
                  <a:pt x="1620" y="924"/>
                  <a:pt x="1591" y="905"/>
                  <a:pt x="1550" y="905"/>
                </a:cubicBezTo>
                <a:cubicBezTo>
                  <a:pt x="1509" y="905"/>
                  <a:pt x="1481" y="924"/>
                  <a:pt x="1481" y="979"/>
                </a:cubicBezTo>
                <a:lnTo>
                  <a:pt x="1481" y="1058"/>
                </a:lnTo>
                <a:close/>
                <a:moveTo>
                  <a:pt x="1523" y="973"/>
                </a:moveTo>
                <a:cubicBezTo>
                  <a:pt x="1523" y="949"/>
                  <a:pt x="1534" y="942"/>
                  <a:pt x="1550" y="942"/>
                </a:cubicBezTo>
                <a:cubicBezTo>
                  <a:pt x="1567" y="942"/>
                  <a:pt x="1578" y="949"/>
                  <a:pt x="1578" y="973"/>
                </a:cubicBezTo>
                <a:cubicBezTo>
                  <a:pt x="1578" y="1063"/>
                  <a:pt x="1578" y="1063"/>
                  <a:pt x="1578" y="1063"/>
                </a:cubicBezTo>
                <a:cubicBezTo>
                  <a:pt x="1578" y="1088"/>
                  <a:pt x="1567" y="1094"/>
                  <a:pt x="1550" y="1094"/>
                </a:cubicBezTo>
                <a:cubicBezTo>
                  <a:pt x="1534" y="1094"/>
                  <a:pt x="1523" y="1088"/>
                  <a:pt x="1523" y="1063"/>
                </a:cubicBezTo>
                <a:lnTo>
                  <a:pt x="1523" y="973"/>
                </a:lnTo>
                <a:close/>
                <a:moveTo>
                  <a:pt x="1792" y="966"/>
                </a:moveTo>
                <a:cubicBezTo>
                  <a:pt x="1792" y="1028"/>
                  <a:pt x="1886" y="1029"/>
                  <a:pt x="1886" y="1070"/>
                </a:cubicBezTo>
                <a:cubicBezTo>
                  <a:pt x="1886" y="1087"/>
                  <a:pt x="1875" y="1097"/>
                  <a:pt x="1860" y="1097"/>
                </a:cubicBezTo>
                <a:cubicBezTo>
                  <a:pt x="1844" y="1097"/>
                  <a:pt x="1829" y="1088"/>
                  <a:pt x="1829" y="1063"/>
                </a:cubicBezTo>
                <a:cubicBezTo>
                  <a:pt x="1829" y="1058"/>
                  <a:pt x="1829" y="1058"/>
                  <a:pt x="1829" y="1058"/>
                </a:cubicBezTo>
                <a:cubicBezTo>
                  <a:pt x="1788" y="1058"/>
                  <a:pt x="1788" y="1058"/>
                  <a:pt x="1788" y="1058"/>
                </a:cubicBezTo>
                <a:cubicBezTo>
                  <a:pt x="1788" y="1108"/>
                  <a:pt x="1821" y="1132"/>
                  <a:pt x="1858" y="1132"/>
                </a:cubicBezTo>
                <a:cubicBezTo>
                  <a:pt x="1903" y="1132"/>
                  <a:pt x="1929" y="1107"/>
                  <a:pt x="1929" y="1069"/>
                </a:cubicBezTo>
                <a:cubicBezTo>
                  <a:pt x="1929" y="999"/>
                  <a:pt x="1834" y="997"/>
                  <a:pt x="1834" y="964"/>
                </a:cubicBezTo>
                <a:cubicBezTo>
                  <a:pt x="1834" y="949"/>
                  <a:pt x="1843" y="939"/>
                  <a:pt x="1858" y="939"/>
                </a:cubicBezTo>
                <a:cubicBezTo>
                  <a:pt x="1874" y="939"/>
                  <a:pt x="1887" y="946"/>
                  <a:pt x="1887" y="971"/>
                </a:cubicBezTo>
                <a:cubicBezTo>
                  <a:pt x="1927" y="971"/>
                  <a:pt x="1927" y="971"/>
                  <a:pt x="1927" y="971"/>
                </a:cubicBezTo>
                <a:cubicBezTo>
                  <a:pt x="1926" y="925"/>
                  <a:pt x="1892" y="905"/>
                  <a:pt x="1859" y="905"/>
                </a:cubicBezTo>
                <a:cubicBezTo>
                  <a:pt x="1815" y="905"/>
                  <a:pt x="1792" y="928"/>
                  <a:pt x="1792" y="966"/>
                </a:cubicBezTo>
                <a:close/>
                <a:moveTo>
                  <a:pt x="1639" y="966"/>
                </a:moveTo>
                <a:cubicBezTo>
                  <a:pt x="1639" y="1028"/>
                  <a:pt x="1733" y="1029"/>
                  <a:pt x="1733" y="1070"/>
                </a:cubicBezTo>
                <a:cubicBezTo>
                  <a:pt x="1733" y="1087"/>
                  <a:pt x="1722" y="1097"/>
                  <a:pt x="1707" y="1097"/>
                </a:cubicBezTo>
                <a:cubicBezTo>
                  <a:pt x="1690" y="1097"/>
                  <a:pt x="1675" y="1088"/>
                  <a:pt x="1675" y="1063"/>
                </a:cubicBezTo>
                <a:cubicBezTo>
                  <a:pt x="1675" y="1058"/>
                  <a:pt x="1675" y="1058"/>
                  <a:pt x="1675" y="1058"/>
                </a:cubicBezTo>
                <a:cubicBezTo>
                  <a:pt x="1635" y="1058"/>
                  <a:pt x="1635" y="1058"/>
                  <a:pt x="1635" y="1058"/>
                </a:cubicBezTo>
                <a:cubicBezTo>
                  <a:pt x="1635" y="1108"/>
                  <a:pt x="1668" y="1132"/>
                  <a:pt x="1705" y="1132"/>
                </a:cubicBezTo>
                <a:cubicBezTo>
                  <a:pt x="1749" y="1132"/>
                  <a:pt x="1775" y="1107"/>
                  <a:pt x="1775" y="1069"/>
                </a:cubicBezTo>
                <a:cubicBezTo>
                  <a:pt x="1775" y="999"/>
                  <a:pt x="1681" y="997"/>
                  <a:pt x="1681" y="964"/>
                </a:cubicBezTo>
                <a:cubicBezTo>
                  <a:pt x="1681" y="949"/>
                  <a:pt x="1689" y="939"/>
                  <a:pt x="1704" y="939"/>
                </a:cubicBezTo>
                <a:cubicBezTo>
                  <a:pt x="1721" y="939"/>
                  <a:pt x="1734" y="946"/>
                  <a:pt x="1734" y="971"/>
                </a:cubicBezTo>
                <a:cubicBezTo>
                  <a:pt x="1774" y="971"/>
                  <a:pt x="1774" y="971"/>
                  <a:pt x="1774" y="971"/>
                </a:cubicBezTo>
                <a:cubicBezTo>
                  <a:pt x="1772" y="925"/>
                  <a:pt x="1739" y="905"/>
                  <a:pt x="1705" y="905"/>
                </a:cubicBezTo>
                <a:cubicBezTo>
                  <a:pt x="1661" y="905"/>
                  <a:pt x="1639" y="928"/>
                  <a:pt x="1639" y="966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243759"/>
            <a:ext cx="8001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CA" noProof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187527"/>
            <a:ext cx="8001000" cy="441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3152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1225" y="6635750"/>
            <a:ext cx="14859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accent5"/>
                </a:solidFill>
              </a:defRPr>
            </a:lvl1pPr>
          </a:lstStyle>
          <a:p>
            <a:r>
              <a:rPr lang="en-CA" dirty="0" smtClean="0"/>
              <a:t>MONTH DAY, YEAR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00300" y="6635750"/>
            <a:ext cx="434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700">
                <a:solidFill>
                  <a:schemeClr val="accent5"/>
                </a:solidFill>
              </a:defRPr>
            </a:lvl1pPr>
          </a:lstStyle>
          <a:p>
            <a:r>
              <a:rPr lang="en-CA" dirty="0" smtClean="0"/>
              <a:t>TITLE OF THE PRESENTATION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3900" y="6635750"/>
            <a:ext cx="3460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accent5"/>
                </a:solidFill>
              </a:defRPr>
            </a:lvl1pPr>
          </a:lstStyle>
          <a:p>
            <a:fld id="{34D86D2F-3A27-4A34-9A81-424B56D98F2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9" r:id="rId2"/>
    <p:sldLayoutId id="2147483656" r:id="rId3"/>
    <p:sldLayoutId id="2147483713" r:id="rId4"/>
    <p:sldLayoutId id="2147483710" r:id="rId5"/>
    <p:sldLayoutId id="2147483655" r:id="rId6"/>
    <p:sldLayoutId id="2147483661" r:id="rId7"/>
    <p:sldLayoutId id="2147483712" r:id="rId8"/>
    <p:sldLayoutId id="2147483659" r:id="rId9"/>
    <p:sldLayoutId id="2147483660" r:id="rId10"/>
    <p:sldLayoutId id="2147483708" r:id="rId11"/>
    <p:sldLayoutId id="2147483714" r:id="rId12"/>
    <p:sldLayoutId id="2147483711" r:id="rId13"/>
    <p:sldLayoutId id="2147483715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 cap="all" spc="-5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155575" indent="-155575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60375" indent="-11906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03275" indent="-11906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114425" indent="-1412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374775" indent="-119063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60575" indent="-1158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7775" indent="-1158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4975" indent="-1158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2175" indent="-1158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602927"/>
            <a:ext cx="5572128" cy="765174"/>
          </a:xfrm>
        </p:spPr>
        <p:txBody>
          <a:bodyPr/>
          <a:lstStyle/>
          <a:p>
            <a:r>
              <a:rPr lang="en-CA" sz="4000" dirty="0" smtClean="0">
                <a:solidFill>
                  <a:schemeClr val="accent2"/>
                </a:solidFill>
              </a:rPr>
              <a:t>Tornado</a:t>
            </a:r>
            <a:r>
              <a:rPr lang="en-CA" sz="4000" dirty="0" smtClean="0"/>
              <a:t/>
            </a:r>
            <a:br>
              <a:rPr lang="en-CA" sz="4000" dirty="0" smtClean="0"/>
            </a:br>
            <a:r>
              <a:rPr lang="en-CA" sz="4000" dirty="0" smtClean="0">
                <a:solidFill>
                  <a:schemeClr val="accent1"/>
                </a:solidFill>
              </a:rPr>
              <a:t>Safety Quiz</a:t>
            </a:r>
            <a:endParaRPr lang="en-CA" sz="4000" dirty="0">
              <a:solidFill>
                <a:schemeClr val="accent1"/>
              </a:solidFill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2590800" y="1447800"/>
            <a:ext cx="5711825" cy="1083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8800" b="1" dirty="0" smtClean="0"/>
              <a:t>Be Ready</a:t>
            </a:r>
            <a:endParaRPr lang="en-C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00100" y="2874808"/>
            <a:ext cx="7886700" cy="2382992"/>
          </a:xfrm>
        </p:spPr>
        <p:txBody>
          <a:bodyPr/>
          <a:lstStyle/>
          <a:p>
            <a:r>
              <a:rPr lang="en-CA" dirty="0" smtClean="0"/>
              <a:t>a. </a:t>
            </a:r>
            <a:r>
              <a:rPr lang="en-US" dirty="0"/>
              <a:t>Go to the lowest level of the </a:t>
            </a:r>
            <a:r>
              <a:rPr lang="en-US" dirty="0" smtClean="0"/>
              <a:t>building or an inner hallway or smaller room with no windows.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b. Go to places with wide-span roofs, like shopping malls etc.</a:t>
            </a:r>
            <a:br>
              <a:rPr lang="en-CA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Exit the building </a:t>
            </a:r>
            <a:br>
              <a:rPr lang="en-US" dirty="0" smtClean="0"/>
            </a:br>
            <a:endParaRPr lang="en-CA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June 2013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6D2F-3A27-4A34-9A81-424B56D98F2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 smtClean="0"/>
              <a:t>Be Ready: Tornado Safety 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4730750" cy="12003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If you are in a building when there is a tornado, what should you do?</a:t>
            </a:r>
            <a:endParaRPr lang="en-CA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418321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Question 5</a:t>
            </a:r>
            <a:endParaRPr lang="en-CA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0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June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629400"/>
            <a:ext cx="4343400" cy="155575"/>
          </a:xfrm>
        </p:spPr>
        <p:txBody>
          <a:bodyPr/>
          <a:lstStyle/>
          <a:p>
            <a:r>
              <a:rPr lang="en-US" dirty="0" smtClean="0"/>
              <a:t>Be Ready: Tornado </a:t>
            </a:r>
            <a:r>
              <a:rPr lang="en-US" dirty="0" err="1" smtClean="0"/>
              <a:t>Saftey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6C94-4A25-4C07-9764-684E8B520042}" type="slidenum">
              <a:rPr lang="en-CA"/>
              <a:pPr/>
              <a:t>11</a:t>
            </a:fld>
            <a:endParaRPr lang="en-CA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are indoors while a tornado strikes you should: </a:t>
            </a:r>
            <a:br>
              <a:rPr lang="en-US" dirty="0" smtClean="0"/>
            </a:br>
            <a:r>
              <a:rPr lang="en-US" sz="1800" b="0" dirty="0" smtClean="0"/>
              <a:t>Go </a:t>
            </a:r>
            <a:r>
              <a:rPr lang="en-US" sz="1800" b="0" dirty="0"/>
              <a:t>to the lowest level of the building (cellar, basement, etc.).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If </a:t>
            </a:r>
            <a:r>
              <a:rPr lang="en-US" sz="1800" b="0" dirty="0"/>
              <a:t>no basement, choose an inner hallway or smaller room with no windows.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Stay </a:t>
            </a:r>
            <a:r>
              <a:rPr lang="en-US" sz="1800" b="0" dirty="0"/>
              <a:t>away from windows, outside walls and doors.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Get </a:t>
            </a:r>
            <a:r>
              <a:rPr lang="en-US" sz="1800" b="0" dirty="0"/>
              <a:t>under a piece of sturdy furniture like a heavy table or desk and hold on.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If </a:t>
            </a:r>
            <a:r>
              <a:rPr lang="en-US" sz="1800" b="0" dirty="0"/>
              <a:t>in a mobile home – get out and find shelter elsewhere!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Avoid </a:t>
            </a:r>
            <a:r>
              <a:rPr lang="en-US" sz="1800" b="0" dirty="0"/>
              <a:t>places with wide-span roofs like cafeterias and shopping smalls.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Use </a:t>
            </a:r>
            <a:r>
              <a:rPr lang="en-US" sz="1800" b="0" dirty="0"/>
              <a:t>your arms to protect your head and neck.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Shut </a:t>
            </a:r>
            <a:r>
              <a:rPr lang="en-US" sz="1800" b="0" dirty="0"/>
              <a:t>off power, gas and water. </a:t>
            </a:r>
          </a:p>
          <a:p>
            <a:pPr marL="0" indent="0">
              <a:buNone/>
            </a:pPr>
            <a:endParaRPr lang="en-CA" sz="1800" dirty="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800" dirty="0" smtClean="0">
                <a:solidFill>
                  <a:schemeClr val="tx1"/>
                </a:solidFill>
              </a:rPr>
              <a:t>THANK </a:t>
            </a:r>
            <a:r>
              <a:rPr lang="fr-CA" sz="4800" dirty="0">
                <a:solidFill>
                  <a:schemeClr val="tx1"/>
                </a:solidFill>
              </a:rPr>
              <a:t>YOU</a:t>
            </a:r>
            <a:endParaRPr lang="en-CA" sz="4800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prepared – not scared !</a:t>
            </a:r>
            <a:endParaRPr lang="en-CA" dirty="0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June 2013</a:t>
            </a:r>
            <a:endParaRPr lang="en-CA" dirty="0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Be Ready : Tornado Safety</a:t>
            </a:r>
            <a:endParaRPr lang="en-CA" dirty="0"/>
          </a:p>
        </p:txBody>
      </p:sp>
      <p:sp>
        <p:nvSpPr>
          <p:cNvPr id="7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E09CD55-706F-4798-9774-172AC8944B4C}" type="slidenum">
              <a:rPr lang="en-CA"/>
              <a:pPr/>
              <a:t>12</a:t>
            </a:fld>
            <a:endParaRPr lang="en-CA" dirty="0"/>
          </a:p>
        </p:txBody>
      </p:sp>
      <p:sp>
        <p:nvSpPr>
          <p:cNvPr id="254980" name="Line 4"/>
          <p:cNvSpPr>
            <a:spLocks noChangeShapeType="1"/>
          </p:cNvSpPr>
          <p:nvPr/>
        </p:nvSpPr>
        <p:spPr bwMode="auto">
          <a:xfrm flipH="1">
            <a:off x="897731" y="1"/>
            <a:ext cx="4121308" cy="428863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00100" y="2874808"/>
            <a:ext cx="7886700" cy="2154392"/>
          </a:xfrm>
        </p:spPr>
        <p:txBody>
          <a:bodyPr/>
          <a:lstStyle/>
          <a:p>
            <a:r>
              <a:rPr lang="en-CA" dirty="0" smtClean="0"/>
              <a:t>a. </a:t>
            </a:r>
            <a:r>
              <a:rPr lang="en-US" dirty="0"/>
              <a:t>C</a:t>
            </a:r>
            <a:r>
              <a:rPr lang="en-US" dirty="0" smtClean="0"/>
              <a:t>onditions favorable </a:t>
            </a:r>
            <a:r>
              <a:rPr lang="en-US" dirty="0"/>
              <a:t>for a tornado to </a:t>
            </a:r>
            <a:r>
              <a:rPr lang="en-US" dirty="0" smtClean="0"/>
              <a:t>develop</a:t>
            </a:r>
            <a:endParaRPr lang="en-US" dirty="0"/>
          </a:p>
          <a:p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b. A tornado that has touched the ground</a:t>
            </a:r>
            <a:br>
              <a:rPr lang="en-CA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When a group of people gather together to watch tornados</a:t>
            </a:r>
            <a:br>
              <a:rPr lang="en-US" dirty="0" smtClean="0"/>
            </a:br>
            <a:endParaRPr lang="en-CA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June 2013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86D2F-3A27-4A34-9A81-424B56D98F2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dirty="0" smtClean="0"/>
              <a:t>Be Ready: Tornado Safety </a:t>
            </a:r>
            <a:endParaRPr lang="en-CA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418320"/>
            <a:ext cx="1219200" cy="1926281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8050" y="2113770"/>
            <a:ext cx="4730750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What is a “Tornado Watch” ?</a:t>
            </a:r>
            <a:endParaRPr lang="en-CA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418321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Question 1</a:t>
            </a:r>
            <a:endParaRPr lang="en-CA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June 2013	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 Ready : Tornado Safety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22AF-F004-4AC2-B4DB-E66FDFC98FCD}" type="slidenum">
              <a:rPr lang="en-CA"/>
              <a:pPr/>
              <a:t>3</a:t>
            </a:fld>
            <a:endParaRPr lang="en-CA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: A</a:t>
            </a:r>
            <a:endParaRPr lang="en-CA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187527"/>
            <a:ext cx="7810500" cy="25462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Tornado </a:t>
            </a:r>
            <a:r>
              <a:rPr lang="en-US" dirty="0"/>
              <a:t>Watch: </a:t>
            </a:r>
            <a:r>
              <a:rPr lang="en-US" b="0" dirty="0"/>
              <a:t>conditions </a:t>
            </a:r>
            <a:r>
              <a:rPr lang="en-US" b="0" dirty="0" smtClean="0"/>
              <a:t>favorable </a:t>
            </a:r>
            <a:r>
              <a:rPr lang="en-US" b="0" dirty="0"/>
              <a:t>for a tornado to develop</a:t>
            </a:r>
            <a:r>
              <a:rPr lang="en-US" b="0" dirty="0" smtClean="0"/>
              <a:t>.</a:t>
            </a:r>
          </a:p>
          <a:p>
            <a:pPr marL="0" indent="0">
              <a:buNone/>
            </a:pP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Keep </a:t>
            </a:r>
            <a:r>
              <a:rPr lang="en-US" b="0" dirty="0"/>
              <a:t>alert and watch for changing </a:t>
            </a:r>
            <a:r>
              <a:rPr lang="en-US" b="0" dirty="0" smtClean="0"/>
              <a:t>weather conditions</a:t>
            </a:r>
            <a:r>
              <a:rPr lang="en-US" b="0" dirty="0"/>
              <a:t>, and listen to weather updates. </a:t>
            </a:r>
          </a:p>
          <a:p>
            <a:pPr marL="0" indent="0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7878757" cy="2743200"/>
          </a:xfrm>
        </p:spPr>
        <p:txBody>
          <a:bodyPr/>
          <a:lstStyle/>
          <a:p>
            <a:r>
              <a:rPr lang="en-US" sz="2400" b="1" dirty="0" smtClean="0"/>
              <a:t>a. A tornado is developing, or is forming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b. A tornado may form, and to take safety precautions 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>c. </a:t>
            </a:r>
            <a:r>
              <a:rPr lang="en-US" sz="2400" b="1" dirty="0" smtClean="0"/>
              <a:t>A </a:t>
            </a:r>
            <a:r>
              <a:rPr lang="en-US" sz="2400" b="1" dirty="0"/>
              <a:t>tornado has been sighted in your area, or has been picked up on radar.</a:t>
            </a:r>
            <a:endParaRPr lang="en-CA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June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Be Ready : Tornado Safety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6EF1-694E-4B19-B3AC-2BB0E935DEBD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572" y="1676612"/>
            <a:ext cx="4191000" cy="762001"/>
          </a:xfrm>
        </p:spPr>
        <p:txBody>
          <a:bodyPr/>
          <a:lstStyle/>
          <a:p>
            <a:pPr algn="ctr"/>
            <a:r>
              <a:rPr lang="en-US" dirty="0" smtClean="0"/>
              <a:t>What is </a:t>
            </a:r>
            <a:r>
              <a:rPr lang="en-US" smtClean="0"/>
              <a:t>a </a:t>
            </a:r>
            <a:r>
              <a:rPr lang="en-US" smtClean="0"/>
              <a:t>“tornado warning”?</a:t>
            </a:r>
            <a:endParaRPr lang="en-CA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5791199" y="-9099"/>
            <a:ext cx="3352800" cy="1681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381000" y="39991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Question 2</a:t>
            </a:r>
            <a:endParaRPr lang="en-CA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June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Be Ready : Tornado Safety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7BCF-B34D-499D-AD90-18810923B037}" type="slidenum">
              <a:rPr lang="en-CA"/>
              <a:pPr/>
              <a:t>5</a:t>
            </a:fld>
            <a:endParaRPr lang="en-CA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: c</a:t>
            </a:r>
            <a:endParaRPr lang="en-CA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Tornado </a:t>
            </a:r>
            <a:r>
              <a:rPr lang="en-US" dirty="0"/>
              <a:t>Warning: </a:t>
            </a:r>
            <a:r>
              <a:rPr lang="en-US" b="0" dirty="0"/>
              <a:t>a tornado has been sighted in your area, or has been picked up on radar.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Seek </a:t>
            </a:r>
            <a:r>
              <a:rPr lang="en-US" b="0" dirty="0"/>
              <a:t>shelter </a:t>
            </a:r>
            <a:r>
              <a:rPr lang="en-US" b="0" dirty="0" smtClean="0"/>
              <a:t>immediately</a:t>
            </a:r>
            <a:r>
              <a:rPr lang="en-US" b="0" dirty="0"/>
              <a:t>!</a:t>
            </a:r>
          </a:p>
          <a:p>
            <a:pPr marL="0" indent="0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should your emergency preparedness kit last you and your family?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860550"/>
            <a:ext cx="2971800" cy="2667000"/>
          </a:xfrm>
        </p:spPr>
        <p:txBody>
          <a:bodyPr/>
          <a:lstStyle/>
          <a:p>
            <a:pPr algn="ctr"/>
            <a:r>
              <a:rPr lang="en-US" sz="2400" dirty="0" smtClean="0"/>
              <a:t>a. 24 hours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b. 72 hours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c. 58 hours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d. 36 hours</a:t>
            </a:r>
            <a:endParaRPr lang="en-CA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2013</a:t>
            </a:r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 smtClean="0"/>
              <a:t>Be Ready : Tornado </a:t>
            </a:r>
            <a:r>
              <a:rPr lang="en-CA" noProof="0" dirty="0" err="1" smtClean="0"/>
              <a:t>Saftey</a:t>
            </a:r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2916-E05C-4DD9-9253-190B763A6C3C}" type="slidenum">
              <a:rPr lang="en-CA" noProof="0" smtClean="0"/>
              <a:pPr/>
              <a:t>6</a:t>
            </a:fld>
            <a:endParaRPr lang="en-CA" noProof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289050"/>
            <a:ext cx="914400" cy="114300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6705600" y="418321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Question 3</a:t>
            </a:r>
            <a:endParaRPr lang="en-CA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June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Be Ready: Tornado Safety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7BCF-B34D-499D-AD90-18810923B037}" type="slidenum">
              <a:rPr lang="en-CA"/>
              <a:pPr/>
              <a:t>7</a:t>
            </a:fld>
            <a:endParaRPr lang="en-CA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: b</a:t>
            </a:r>
            <a:endParaRPr lang="en-CA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Have </a:t>
            </a:r>
            <a:r>
              <a:rPr lang="en-US" b="0" dirty="0"/>
              <a:t>an emergency preparedness plan and kit ready that will be able to support you and your family to last at least 72 hours. </a:t>
            </a:r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For more information on emergency preparedness plan’s and kit’s visit : </a:t>
            </a:r>
            <a:r>
              <a:rPr lang="en-CA" b="0" dirty="0" smtClean="0"/>
              <a:t> </a:t>
            </a:r>
            <a:r>
              <a:rPr lang="en-CA" dirty="0"/>
              <a:t>redcross.ca/prepare </a:t>
            </a:r>
            <a:endParaRPr lang="en-US" b="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98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2964657" cy="2057400"/>
          </a:xfrm>
        </p:spPr>
        <p:txBody>
          <a:bodyPr/>
          <a:lstStyle/>
          <a:p>
            <a:r>
              <a:rPr lang="en-US" dirty="0" smtClean="0"/>
              <a:t>What should you do if you are in a vehicle and a tornado warning has been issued?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524000"/>
            <a:ext cx="5025332" cy="3581400"/>
          </a:xfrm>
        </p:spPr>
        <p:txBody>
          <a:bodyPr/>
          <a:lstStyle/>
          <a:p>
            <a:pPr algn="ctr"/>
            <a:r>
              <a:rPr lang="en-US" sz="2400" dirty="0" smtClean="0"/>
              <a:t>a. Park the vehicle and wait for the tornado to pass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b. Keep Driving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c. Drive faster!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d. Leave the vehicle immediately and take cover in a low area</a:t>
            </a:r>
            <a:endParaRPr lang="en-CA" sz="2400" b="0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noProof="0" dirty="0" smtClean="0"/>
              <a:t>June 2013</a:t>
            </a:r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 smtClean="0"/>
              <a:t>Be ready : Tornado Safety </a:t>
            </a:r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2916-E05C-4DD9-9253-190B763A6C3C}" type="slidenum">
              <a:rPr lang="en-CA" noProof="0" smtClean="0"/>
              <a:pPr/>
              <a:t>8</a:t>
            </a:fld>
            <a:endParaRPr lang="en-CA" noProof="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418321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Question 4</a:t>
            </a:r>
            <a:endParaRPr lang="en-CA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3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Be Ready : Tornado Safety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7BCF-B34D-499D-AD90-18810923B037}" type="slidenum">
              <a:rPr lang="en-CA"/>
              <a:pPr/>
              <a:t>9</a:t>
            </a:fld>
            <a:endParaRPr lang="en-CA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: d</a:t>
            </a:r>
            <a:endParaRPr lang="en-CA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Find shelter away from the vehicle. </a:t>
            </a:r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If </a:t>
            </a:r>
            <a:r>
              <a:rPr lang="en-US" b="0" dirty="0"/>
              <a:t>the tornado is close, leave the vehicle immediately and take cover in a low </a:t>
            </a:r>
            <a:r>
              <a:rPr lang="en-US" b="0" dirty="0" smtClean="0"/>
              <a:t>area or beside a strong structured building. </a:t>
            </a:r>
            <a:r>
              <a:rPr lang="en-US" b="0" dirty="0"/>
              <a:t>Never try to drive! </a:t>
            </a:r>
            <a:endParaRPr lang="en-US" b="0" dirty="0" smtClean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911225" y="6635750"/>
            <a:ext cx="1485900" cy="155575"/>
          </a:xfrm>
        </p:spPr>
        <p:txBody>
          <a:bodyPr/>
          <a:lstStyle/>
          <a:p>
            <a:r>
              <a:rPr lang="en-CA" dirty="0" smtClean="0"/>
              <a:t>June 2013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57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nadian%20Red%20Cross[1]">
  <a:themeElements>
    <a:clrScheme name="Red Cross / Croix-Rouge">
      <a:dk1>
        <a:srgbClr val="6E0000"/>
      </a:dk1>
      <a:lt1>
        <a:srgbClr val="FFFFFF"/>
      </a:lt1>
      <a:dk2>
        <a:srgbClr val="000000"/>
      </a:dk2>
      <a:lt2>
        <a:srgbClr val="EAEAEA"/>
      </a:lt2>
      <a:accent1>
        <a:srgbClr val="FF0000"/>
      </a:accent1>
      <a:accent2>
        <a:srgbClr val="C00000"/>
      </a:accent2>
      <a:accent3>
        <a:srgbClr val="6E0000"/>
      </a:accent3>
      <a:accent4>
        <a:srgbClr val="000000"/>
      </a:accent4>
      <a:accent5>
        <a:srgbClr val="5F5F5F"/>
      </a:accent5>
      <a:accent6>
        <a:srgbClr val="C0C0C0"/>
      </a:accent6>
      <a:hlink>
        <a:srgbClr val="8C5000"/>
      </a:hlink>
      <a:folHlink>
        <a:srgbClr val="FFF0C8"/>
      </a:folHlink>
    </a:clrScheme>
    <a:fontScheme name="Red Cross / Croix-Rou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6E0000"/>
        </a:dk1>
        <a:lt1>
          <a:srgbClr val="FFFFFF"/>
        </a:lt1>
        <a:dk2>
          <a:srgbClr val="000000"/>
        </a:dk2>
        <a:lt2>
          <a:srgbClr val="9A9A9A"/>
        </a:lt2>
        <a:accent1>
          <a:srgbClr val="FF0000"/>
        </a:accent1>
        <a:accent2>
          <a:srgbClr val="6E0000"/>
        </a:accent2>
        <a:accent3>
          <a:srgbClr val="FFFFFF"/>
        </a:accent3>
        <a:accent4>
          <a:srgbClr val="5D0000"/>
        </a:accent4>
        <a:accent5>
          <a:srgbClr val="FFAAAA"/>
        </a:accent5>
        <a:accent6>
          <a:srgbClr val="630000"/>
        </a:accent6>
        <a:hlink>
          <a:srgbClr val="555555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21160DD1F0885743B1768103733ED43A" ma:contentTypeVersion="0" ma:contentTypeDescription="Upload an image or a photograph." ma:contentTypeScope="" ma:versionID="87318681211868fe3d11d1560edca4c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bece2fad494c46aba9b50cf0a7c2c7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659773-49B7-4C1A-B4B4-6EF0568AEC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98ED30-D76B-49A5-8666-36F16E63D8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D93FB4-4521-4F92-8027-FF2BF628FCCF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Canadian%20Red%20Cross[1]</Template>
  <TotalTime>214</TotalTime>
  <Words>407</Words>
  <Application>Microsoft Office PowerPoint</Application>
  <PresentationFormat>On-screen Show (4:3)</PresentationFormat>
  <Paragraphs>93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Canadian%20Red%20Cross[1]</vt:lpstr>
      <vt:lpstr>Tornado Safety Quiz</vt:lpstr>
      <vt:lpstr>PowerPoint Presentation</vt:lpstr>
      <vt:lpstr>Answer : A</vt:lpstr>
      <vt:lpstr>What is a “tornado warning”?</vt:lpstr>
      <vt:lpstr>Answer : c</vt:lpstr>
      <vt:lpstr>How long should your emergency preparedness kit last you and your family?</vt:lpstr>
      <vt:lpstr>Answer : b</vt:lpstr>
      <vt:lpstr>What should you do if you are in a vehicle and a tornado warning has been issued?</vt:lpstr>
      <vt:lpstr>Answer : d</vt:lpstr>
      <vt:lpstr>PowerPoint Presentation</vt:lpstr>
      <vt:lpstr>Answer: A</vt:lpstr>
      <vt:lpstr>THANK YOU</vt:lpstr>
    </vt:vector>
  </TitlesOfParts>
  <Company>The Canadian Red Cross/La Croix-Rouge Canadienne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Ready</dc:title>
  <dc:creator>Nicole Lerat</dc:creator>
  <cp:keywords>Tornado Safety Tips</cp:keywords>
  <dc:description>514-871-2000</dc:description>
  <cp:lastModifiedBy>Nicole Lerat</cp:lastModifiedBy>
  <cp:revision>21</cp:revision>
  <dcterms:created xsi:type="dcterms:W3CDTF">2013-05-24T15:41:16Z</dcterms:created>
  <dcterms:modified xsi:type="dcterms:W3CDTF">2014-06-06T15:29:03Z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ti_description">
    <vt:lpwstr/>
  </property>
  <property fmtid="{D5CDD505-2E9C-101B-9397-08002B2CF9AE}" pid="3" name="_SourceUrl">
    <vt:lpwstr/>
  </property>
  <property fmtid="{D5CDD505-2E9C-101B-9397-08002B2CF9AE}" pid="4" name="_SharedFileIndex">
    <vt:lpwstr/>
  </property>
</Properties>
</file>